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334" r:id="rId4"/>
    <p:sldId id="271" r:id="rId5"/>
    <p:sldId id="272" r:id="rId6"/>
    <p:sldId id="282" r:id="rId7"/>
    <p:sldId id="283" r:id="rId8"/>
    <p:sldId id="284" r:id="rId9"/>
    <p:sldId id="292" r:id="rId10"/>
    <p:sldId id="294" r:id="rId11"/>
    <p:sldId id="296" r:id="rId12"/>
    <p:sldId id="299" r:id="rId13"/>
    <p:sldId id="304" r:id="rId14"/>
    <p:sldId id="305" r:id="rId15"/>
    <p:sldId id="306" r:id="rId16"/>
    <p:sldId id="307" r:id="rId17"/>
    <p:sldId id="308" r:id="rId18"/>
    <p:sldId id="314" r:id="rId19"/>
    <p:sldId id="317" r:id="rId20"/>
    <p:sldId id="319" r:id="rId21"/>
    <p:sldId id="320" r:id="rId22"/>
    <p:sldId id="321" r:id="rId23"/>
    <p:sldId id="324" r:id="rId24"/>
    <p:sldId id="325" r:id="rId25"/>
    <p:sldId id="326" r:id="rId26"/>
    <p:sldId id="327" r:id="rId27"/>
    <p:sldId id="328" r:id="rId28"/>
    <p:sldId id="331" r:id="rId29"/>
    <p:sldId id="332" r:id="rId30"/>
    <p:sldId id="333" r:id="rId31"/>
    <p:sldId id="26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80" y="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35C781-AE5D-4754-BD7C-31865C38DE2E}" type="datetimeFigureOut">
              <a:rPr lang="en-GB"/>
              <a:t>03/02/2025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A5084-D9B9-43DB-ACBA-11B98E29E9FA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4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7A5084-D9B9-43DB-ACBA-11B98E29E9FA}" type="slidenum">
              <a:rPr lang="en-GB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564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/>
              <a:t>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3DDE-4A20-4C70-9146-BDF0C63E9152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B279-A08E-44BA-BE14-A8672FCD2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237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F3DDE-4A20-4C70-9146-BDF0C63E9152}" type="datetimeFigureOut">
              <a:rPr lang="en-GB" smtClean="0"/>
              <a:t>03/02/2025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8B279-A08E-44BA-BE14-A8672FCD28B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409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/>
              <a:t>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37" r:id="rId2"/>
    <p:sldLayoutId id="2147483738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407F0F6E-0345-FAF3-CFA1-6E3BE4FDC4E3}"/>
              </a:ext>
            </a:extLst>
          </p:cNvPr>
          <p:cNvSpPr/>
          <p:nvPr/>
        </p:nvSpPr>
        <p:spPr>
          <a:xfrm>
            <a:off x="395536" y="1340768"/>
            <a:ext cx="8280920" cy="1944216"/>
          </a:xfrm>
          <a:prstGeom prst="snip2DiagRect">
            <a:avLst/>
          </a:prstGeom>
          <a:solidFill>
            <a:schemeClr val="tx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BIOMASS ENERGY</a:t>
            </a:r>
          </a:p>
        </p:txBody>
      </p:sp>
    </p:spTree>
    <p:extLst>
      <p:ext uri="{BB962C8B-B14F-4D97-AF65-F5344CB8AC3E}">
        <p14:creationId xmlns:p14="http://schemas.microsoft.com/office/powerpoint/2010/main" val="260871566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6-1-Biomass-Biofuel-ppt-2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8-1-Biomass-Biofuel-ppt-2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1-1-Biomass-Biofuel-ppt-3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-1-Biomass-Biofuel-ppt-3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7-1-Biomass-Biofuel-ppt-3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8-1-Biomass-Biofuel-ppt-3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9-1-Biomass-Biofuel-ppt-3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0-1-Biomass-Biofuel-ppt-4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6-1-Biomass-Biofuel-ppt-4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9-1-Biomass-Biofuel-ppt-4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4305" y="4293096"/>
            <a:ext cx="2339752" cy="646331"/>
          </a:xfrm>
          <a:prstGeom prst="rect">
            <a:avLst/>
          </a:prstGeom>
          <a:solidFill>
            <a:schemeClr val="tx1"/>
          </a:solidFill>
          <a:ln w="5715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MD. Mehedi Hasan</a:t>
            </a:r>
          </a:p>
          <a:p>
            <a:pPr algn="ctr"/>
            <a:r>
              <a:rPr lang="en-GB" b="1" dirty="0">
                <a:solidFill>
                  <a:schemeClr val="bg1"/>
                </a:solidFill>
              </a:rPr>
              <a:t>ID: 1913035</a:t>
            </a:r>
          </a:p>
        </p:txBody>
      </p:sp>
      <p:sp>
        <p:nvSpPr>
          <p:cNvPr id="11" name="Hexagon 10"/>
          <p:cNvSpPr/>
          <p:nvPr/>
        </p:nvSpPr>
        <p:spPr>
          <a:xfrm>
            <a:off x="3474305" y="1484804"/>
            <a:ext cx="2339752" cy="216019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: Diagonal Corners Snipped 1">
            <a:extLst>
              <a:ext uri="{FF2B5EF4-FFF2-40B4-BE49-F238E27FC236}">
                <a16:creationId xmlns:a16="http://schemas.microsoft.com/office/drawing/2014/main" id="{1C9BF315-83DA-5CEB-90BD-24B8F4CECBE7}"/>
              </a:ext>
            </a:extLst>
          </p:cNvPr>
          <p:cNvSpPr/>
          <p:nvPr/>
        </p:nvSpPr>
        <p:spPr>
          <a:xfrm>
            <a:off x="2447937" y="548680"/>
            <a:ext cx="4392488" cy="720079"/>
          </a:xfrm>
          <a:prstGeom prst="snip2DiagRect">
            <a:avLst/>
          </a:prstGeom>
          <a:solidFill>
            <a:schemeClr val="tx1"/>
          </a:solidFill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u="sng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Presented By</a:t>
            </a:r>
          </a:p>
        </p:txBody>
      </p:sp>
    </p:spTree>
    <p:extLst>
      <p:ext uri="{BB962C8B-B14F-4D97-AF65-F5344CB8AC3E}">
        <p14:creationId xmlns:p14="http://schemas.microsoft.com/office/powerpoint/2010/main" val="6345110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1-1-Biomass-Biofuel-ppt-51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2-1-Biomass-Biofuel-ppt-52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-1-Biomass-Biofuel-ppt-5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6-1-Biomass-Biofuel-ppt-5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7-1-Biomass-Biofuel-ppt-57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8-1-Biomass-Biofuel-ppt-58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9-1-Biomass-Biofuel-ppt-59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-1-Biomass-Biofuel-ppt-60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3-1-Biomass-Biofuel-ppt-6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4-1-Biomass-Biofuel-ppt-6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E8E67-215E-0D12-96EA-0B507F1D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9377-AC94-87AD-BBA7-FB1AD2C53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2-1-Biomass-Biofuel-ppt-2-2048.jpg">
            <a:extLst>
              <a:ext uri="{FF2B5EF4-FFF2-40B4-BE49-F238E27FC236}">
                <a16:creationId xmlns:a16="http://schemas.microsoft.com/office/drawing/2014/main" id="{E54D7CF4-F103-4BB1-8B85-59A031AB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749480"/>
          </a:xfrm>
          <a:prstGeom prst="rect">
            <a:avLst/>
          </a:prstGeom>
        </p:spPr>
      </p:pic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54E1B6B8-7991-1C33-00B4-4D14813CBE8B}"/>
              </a:ext>
            </a:extLst>
          </p:cNvPr>
          <p:cNvSpPr/>
          <p:nvPr/>
        </p:nvSpPr>
        <p:spPr>
          <a:xfrm>
            <a:off x="2627784" y="92076"/>
            <a:ext cx="6264696" cy="1008112"/>
          </a:xfrm>
          <a:prstGeom prst="snip2DiagRect">
            <a:avLst/>
          </a:prstGeom>
          <a:solidFill>
            <a:schemeClr val="tx1"/>
          </a:solidFill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077974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5-1-Biomass-Biofuel-ppt-6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065937" y="6361856"/>
            <a:ext cx="194421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END</a:t>
            </a:r>
          </a:p>
        </p:txBody>
      </p:sp>
    </p:spTree>
    <p:extLst>
      <p:ext uri="{BB962C8B-B14F-4D97-AF65-F5344CB8AC3E}">
        <p14:creationId xmlns:p14="http://schemas.microsoft.com/office/powerpoint/2010/main" val="188349114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3-1-Biomass-Biofuel-ppt-3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605464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4-1-Biomass-Biofuel-ppt-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82148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-1-Biomass-Biofuel-ppt-1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76774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-1-Biomass-Biofuel-ppt-15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-1-Biomass-Biofuel-ppt-16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4-1-Biomass-Biofuel-ppt-24-204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16</Words>
  <Application>Microsoft Office PowerPoint</Application>
  <PresentationFormat>On-screen Show (4:3)</PresentationFormat>
  <Paragraphs>7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Rasel Ahmmed</dc:creator>
  <cp:lastModifiedBy>Mehedi H Hasan</cp:lastModifiedBy>
  <cp:revision>31</cp:revision>
  <dcterms:created xsi:type="dcterms:W3CDTF">2025-01-18T16:30:42Z</dcterms:created>
  <dcterms:modified xsi:type="dcterms:W3CDTF">2025-02-03T10:35:58Z</dcterms:modified>
</cp:coreProperties>
</file>